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/>
    <p:restoredTop sz="97030"/>
  </p:normalViewPr>
  <p:slideViewPr>
    <p:cSldViewPr snapToGrid="0" snapToObjects="1">
      <p:cViewPr varScale="1">
        <p:scale>
          <a:sx n="160" d="100"/>
          <a:sy n="160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5FDF-B103-E568-93CD-D93990136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AA3C0-246A-448B-6221-BEB36E57A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EBB94-F2E6-8124-1D66-1388B618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4B402-9139-1116-E884-219A5FFD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25DBC-2BF3-553B-A560-652A846B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75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1BC2-75BA-2BD3-1512-7C0015BB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6B0AD-D487-9915-0862-A87338DDE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7C170-3147-691C-8982-0C3CD03A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B6F41-010D-D18D-C5FE-0338073C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F2971-2C54-96DC-F73F-E7E78A51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787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21DDD-EF81-C3F7-F601-89E79F85A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846D4-3463-4C54-2C90-8BF2A8BC1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DB4BC-CE2B-DC2A-5702-6265C583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AAECC-45DF-6D53-739A-087D7ECB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F056D-BA50-2859-BC08-2C8E1649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837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DA1D-81D6-AC4F-35AD-A541C30C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BEE63-64C3-D5CD-09EC-7D960312F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F9B7E-4373-0A7F-C385-F4409C26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B671F-0659-FB9C-DFCE-79B9A11A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ABAC6-FDAA-0913-409B-031B6E47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90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1697-2DF5-8F55-3B30-F617D8FB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CBFE-D15A-8E2F-6CCE-597432699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D43F-0B5E-1151-1D9B-248EB2FB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4E876-968E-0DCE-93E0-296D4A84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7F841-F5F3-8494-74D0-6EBD6EA6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33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0B96-BF8B-952A-7D14-1DE995B2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D510-87B1-6196-3F4F-1C2E69E8B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0368B-1E57-0A45-CC90-9B63F0B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55908-90D2-19DA-5EED-872CE9A5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52978-44A2-4CED-E068-3BD19983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10934-C56B-7832-76C8-8AC8E092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65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8EAD-8EEF-3F51-82EA-0A640806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2F452-8796-2E8F-7C82-142D66C25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6214B-CD9E-11BE-C77B-6A9C43AA3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17B5A-8300-4FCE-1CCA-1043CC2A2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C4EDB-F54D-FAE9-521F-C1E8E3A4E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31DF05-F0CB-9625-E575-8B16157E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48DB4-DEE8-0009-CA40-0832E600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A19C3-34AF-975F-E479-691A1400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28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9F84-6BB8-D66A-F08D-AA380E4A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00B46-113E-748C-4405-FB44BFA5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F8F18-CD08-079A-122D-C6B4733A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23A0F-8017-5155-E90D-2004AEE8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15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4F552-05B0-6F19-C7F1-3463A767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FC827-3DAD-0E1D-BCAB-FF4691FA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2EB64-6F2F-2B21-3BB2-E9D571DF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60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D83-CCB3-8C8D-ECC2-14FD859E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D06D7-56F0-7647-F984-9E483787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4F130-5672-D81E-68F1-435BF1FB5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1AE17-4967-0F76-DC3D-C767F6C2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CAEAA-9950-9108-FDCF-014CBF30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F9BAF-68AD-2F71-05A7-6663AABA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19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D710-AAA9-ED97-D4A7-79400ED3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6AF0C-3F1D-8F8F-EE1B-BF896233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877F1-23B7-74A7-8016-17FA2962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F5091-3A86-4FB7-2AE9-DE475C90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4A634-542E-D0C7-7C5A-F3FB5353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D4E3F-90A4-72C4-BE1D-39D7985C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334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1B578-7AFF-90EA-EF51-51669D7D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F4841-3569-D568-1B67-7074DACD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F7BF3-F1EF-DFDF-2B3B-F48B3A6E9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921-98E4-9E4F-98C6-1FF69C7233EC}" type="datetimeFigureOut">
              <a:rPr lang="fi-FI" smtClean="0"/>
              <a:t>8.7.2022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87AA-BE82-773D-B4FB-6EC297494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C2CDE-5687-647F-E575-02B21E55D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36E1-8F92-0145-862A-E173A30A84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39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men posing for a picture&#10;&#10;Description automatically generated">
            <a:extLst>
              <a:ext uri="{FF2B5EF4-FFF2-40B4-BE49-F238E27FC236}">
                <a16:creationId xmlns:a16="http://schemas.microsoft.com/office/drawing/2014/main" id="{090CB7C9-E247-7530-D793-449463A91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573"/>
            <a:ext cx="12192000" cy="68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1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1F2B0EB-4FEA-A514-BD88-D827A904B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835984A-B5F2-A731-64D9-C3375B5C2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7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2C6BB8BE-0F28-111B-2331-CBEE8A2B1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939FCB3A-7B6A-BC2A-D492-C9113148E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F9C33AC-3E56-1C3B-B808-8D8C9D8F1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9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AF6FF47-C535-E71E-019B-E2BE5A8A1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2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52E7EC3-2559-717C-3B08-51C9A1FA5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285"/>
            <a:ext cx="12192000" cy="68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3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C18FEFCB672478092AA6156F0DC74" ma:contentTypeVersion="14" ma:contentTypeDescription="Create a new document." ma:contentTypeScope="" ma:versionID="0972afc7b8e01aa2ad84439307e84606">
  <xsd:schema xmlns:xsd="http://www.w3.org/2001/XMLSchema" xmlns:xs="http://www.w3.org/2001/XMLSchema" xmlns:p="http://schemas.microsoft.com/office/2006/metadata/properties" xmlns:ns2="a920a7ee-52df-4bd4-98cc-7fbca83e7342" xmlns:ns3="639edf70-f852-4d8c-8346-d7686623ab9a" targetNamespace="http://schemas.microsoft.com/office/2006/metadata/properties" ma:root="true" ma:fieldsID="eeb3914357ef30ee3d26ff490f52a84a" ns2:_="" ns3:_="">
    <xsd:import namespace="a920a7ee-52df-4bd4-98cc-7fbca83e7342"/>
    <xsd:import namespace="639edf70-f852-4d8c-8346-d7686623a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0a7ee-52df-4bd4-98cc-7fbca83e7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76d40ee-9ca5-4070-a052-1fce19d79a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edf70-f852-4d8c-8346-d7686623ab9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5df5887-5cd6-424e-8711-a779caaecf01}" ma:internalName="TaxCatchAll" ma:showField="CatchAllData" ma:web="639edf70-f852-4d8c-8346-d7686623a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0a7ee-52df-4bd4-98cc-7fbca83e7342">
      <Terms xmlns="http://schemas.microsoft.com/office/infopath/2007/PartnerControls"/>
    </lcf76f155ced4ddcb4097134ff3c332f>
    <TaxCatchAll xmlns="639edf70-f852-4d8c-8346-d7686623ab9a" xsi:nil="true"/>
  </documentManagement>
</p:properties>
</file>

<file path=customXml/itemProps1.xml><?xml version="1.0" encoding="utf-8"?>
<ds:datastoreItem xmlns:ds="http://schemas.openxmlformats.org/officeDocument/2006/customXml" ds:itemID="{E1C8F24E-131F-4B73-8305-14F18D74C75E}"/>
</file>

<file path=customXml/itemProps2.xml><?xml version="1.0" encoding="utf-8"?>
<ds:datastoreItem xmlns:ds="http://schemas.openxmlformats.org/officeDocument/2006/customXml" ds:itemID="{5AE519D0-7E56-48F1-874A-9E478E943F1D}"/>
</file>

<file path=customXml/itemProps3.xml><?xml version="1.0" encoding="utf-8"?>
<ds:datastoreItem xmlns:ds="http://schemas.openxmlformats.org/officeDocument/2006/customXml" ds:itemID="{21B05D12-69DD-4B58-BE6B-3FC6CCBF59F7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Väisänen Kasper</dc:creator>
  <cp:lastModifiedBy>Väisänen Kasper</cp:lastModifiedBy>
  <cp:revision>6</cp:revision>
  <dcterms:created xsi:type="dcterms:W3CDTF">2022-07-08T11:32:19Z</dcterms:created>
  <dcterms:modified xsi:type="dcterms:W3CDTF">2022-07-08T12:21:01Z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0x010100780C18FEFCB672478092AA6156F0DC74</vt:lpwstr>
  </property>
</Properties>
</file>